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5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55" autoAdjust="0"/>
    <p:restoredTop sz="94659" autoAdjust="0"/>
  </p:normalViewPr>
  <p:slideViewPr>
    <p:cSldViewPr>
      <p:cViewPr varScale="1">
        <p:scale>
          <a:sx n="111" d="100"/>
          <a:sy n="111" d="100"/>
        </p:scale>
        <p:origin x="-160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DDC4686-DF05-46AB-888F-D94121AF4136}" type="datetimeFigureOut">
              <a:rPr lang="ru-RU" smtClean="0"/>
              <a:t>24.10.2013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3E35E7E-35B6-44C7-8391-0773AC2DADD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1.xml"/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smtClean="0"/>
              <a:t>Russian Fairy tales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T</a:t>
            </a:r>
            <a:r>
              <a:rPr lang="en-US" sz="6000" dirty="0" smtClean="0">
                <a:solidFill>
                  <a:srgbClr val="FF0000"/>
                </a:solidFill>
              </a:rPr>
              <a:t>est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800" dirty="0" smtClean="0">
                <a:latin typeface="Action Is, Shaded JL" pitchFamily="2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№</a:t>
            </a:r>
            <a:r>
              <a:rPr lang="en-US" sz="4800" dirty="0" smtClean="0">
                <a:solidFill>
                  <a:srgbClr val="FF0000"/>
                </a:solidFill>
              </a:rPr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Who was lying on the </a:t>
            </a:r>
            <a:r>
              <a:rPr lang="en-US" dirty="0" smtClean="0">
                <a:solidFill>
                  <a:srgbClr val="00B050"/>
                </a:solidFill>
              </a:rPr>
              <a:t>furnace?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</a:t>
            </a:r>
            <a:r>
              <a:rPr lang="en-US" dirty="0" err="1" smtClean="0">
                <a:solidFill>
                  <a:srgbClr val="00B050"/>
                </a:solidFill>
                <a:hlinkClick r:id="rId2" action="ppaction://hlinksldjump"/>
              </a:rPr>
              <a:t>Emelya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Ivan </a:t>
            </a:r>
            <a:r>
              <a:rPr lang="en-US" dirty="0" err="1" smtClean="0">
                <a:solidFill>
                  <a:srgbClr val="00B050"/>
                </a:solidFill>
                <a:hlinkClick r:id="rId3" action="ppaction://hlinksldjump"/>
              </a:rPr>
              <a:t>Durak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C) </a:t>
            </a:r>
            <a:r>
              <a:rPr lang="en-US" dirty="0" err="1" smtClean="0">
                <a:solidFill>
                  <a:srgbClr val="00B050"/>
                </a:solidFill>
                <a:hlinkClick r:id="rId3" action="ppaction://hlinksldjump"/>
              </a:rPr>
              <a:t>Alesha</a:t>
            </a:r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hlinkClick r:id="rId3" action="ppaction://hlinksldjump"/>
              </a:rPr>
              <a:t>Popovich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D) Gold Fish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400" dirty="0" smtClean="0">
                <a:latin typeface="Action Is, Shaded JL" pitchFamily="2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№</a:t>
            </a:r>
            <a:r>
              <a:rPr lang="en-US" sz="4400" dirty="0" smtClean="0">
                <a:solidFill>
                  <a:srgbClr val="FF0000"/>
                </a:solidFill>
              </a:rPr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Who was the </a:t>
            </a:r>
            <a:r>
              <a:rPr lang="en-US" dirty="0" smtClean="0">
                <a:solidFill>
                  <a:srgbClr val="00B050"/>
                </a:solidFill>
              </a:rPr>
              <a:t>man </a:t>
            </a:r>
            <a:r>
              <a:rPr lang="en-US" dirty="0" smtClean="0">
                <a:solidFill>
                  <a:srgbClr val="00B050"/>
                </a:solidFill>
              </a:rPr>
              <a:t>who caught a pike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Pushkin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</a:t>
            </a:r>
            <a:r>
              <a:rPr lang="en-US" dirty="0" err="1" smtClean="0">
                <a:solidFill>
                  <a:srgbClr val="00B050"/>
                </a:solidFill>
                <a:hlinkClick r:id="rId3" action="ppaction://hlinksldjump"/>
              </a:rPr>
              <a:t>Emelya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C) The Cat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S.W.A.T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800" dirty="0" smtClean="0">
                <a:latin typeface="Action Is, Shaded JL" pitchFamily="2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№</a:t>
            </a:r>
            <a:r>
              <a:rPr lang="en-US" sz="4800" dirty="0" smtClean="0">
                <a:solidFill>
                  <a:srgbClr val="FF0000"/>
                </a:solidFill>
              </a:rPr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 smtClean="0">
                <a:solidFill>
                  <a:srgbClr val="00B050"/>
                </a:solidFill>
              </a:rPr>
              <a:t>Who</a:t>
            </a:r>
            <a:r>
              <a:rPr lang="en-US" sz="2500" dirty="0" smtClean="0">
                <a:solidFill>
                  <a:srgbClr val="00B050"/>
                </a:solidFill>
              </a:rPr>
              <a:t> </a:t>
            </a:r>
            <a:r>
              <a:rPr lang="en-US" sz="2700" dirty="0" smtClean="0">
                <a:solidFill>
                  <a:srgbClr val="00B050"/>
                </a:solidFill>
              </a:rPr>
              <a:t>was</a:t>
            </a:r>
            <a:r>
              <a:rPr lang="en-US" sz="2500" dirty="0" smtClean="0">
                <a:solidFill>
                  <a:srgbClr val="00B050"/>
                </a:solidFill>
              </a:rPr>
              <a:t> the hero who defeated </a:t>
            </a:r>
            <a:r>
              <a:rPr lang="en-US" sz="2500" dirty="0" err="1" smtClean="0">
                <a:solidFill>
                  <a:srgbClr val="00B050"/>
                </a:solidFill>
              </a:rPr>
              <a:t>Gorynych</a:t>
            </a:r>
            <a:r>
              <a:rPr lang="en-US" sz="2500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sz="2500" dirty="0" smtClean="0">
                <a:solidFill>
                  <a:srgbClr val="00B050"/>
                </a:solidFill>
                <a:hlinkClick r:id="rId2" action="ppaction://hlinksldjump"/>
              </a:rPr>
              <a:t>A) </a:t>
            </a:r>
            <a:r>
              <a:rPr lang="en-US" sz="2500" dirty="0" err="1" smtClean="0">
                <a:solidFill>
                  <a:srgbClr val="00B050"/>
                </a:solidFill>
                <a:hlinkClick r:id="rId2" action="ppaction://hlinksldjump"/>
              </a:rPr>
              <a:t>Alesha</a:t>
            </a:r>
            <a:r>
              <a:rPr lang="en-US" sz="2500" dirty="0" smtClean="0">
                <a:solidFill>
                  <a:srgbClr val="00B050"/>
                </a:solidFill>
                <a:hlinkClick r:id="rId2" action="ppaction://hlinksldjump"/>
              </a:rPr>
              <a:t> </a:t>
            </a:r>
            <a:r>
              <a:rPr lang="en-US" sz="2500" dirty="0" err="1" smtClean="0">
                <a:solidFill>
                  <a:srgbClr val="00B050"/>
                </a:solidFill>
                <a:hlinkClick r:id="rId2" action="ppaction://hlinksldjump"/>
              </a:rPr>
              <a:t>Popovich</a:t>
            </a:r>
            <a:endParaRPr lang="en-US" sz="2500" dirty="0" smtClean="0">
              <a:solidFill>
                <a:srgbClr val="00B050"/>
              </a:solidFill>
            </a:endParaRPr>
          </a:p>
          <a:p>
            <a:r>
              <a:rPr lang="en-US" sz="2500" dirty="0" smtClean="0">
                <a:solidFill>
                  <a:srgbClr val="00B050"/>
                </a:solidFill>
                <a:hlinkClick r:id="rId3" action="ppaction://hlinksldjump"/>
              </a:rPr>
              <a:t>B) </a:t>
            </a:r>
            <a:r>
              <a:rPr lang="en-US" sz="2500" dirty="0" err="1" smtClean="0">
                <a:solidFill>
                  <a:srgbClr val="00B050"/>
                </a:solidFill>
                <a:hlinkClick r:id="rId3" action="ppaction://hlinksldjump"/>
              </a:rPr>
              <a:t>Dobrinya</a:t>
            </a:r>
            <a:r>
              <a:rPr lang="en-US" sz="2500" dirty="0" smtClean="0">
                <a:solidFill>
                  <a:srgbClr val="00B050"/>
                </a:solidFill>
                <a:hlinkClick r:id="rId3" action="ppaction://hlinksldjump"/>
              </a:rPr>
              <a:t> </a:t>
            </a:r>
            <a:r>
              <a:rPr lang="en-US" sz="2500" dirty="0" err="1" smtClean="0">
                <a:solidFill>
                  <a:srgbClr val="00B050"/>
                </a:solidFill>
                <a:hlinkClick r:id="rId3" action="ppaction://hlinksldjump"/>
              </a:rPr>
              <a:t>Nikitich</a:t>
            </a:r>
            <a:endParaRPr lang="en-US" sz="2500" dirty="0" smtClean="0">
              <a:solidFill>
                <a:srgbClr val="00B050"/>
              </a:solidFill>
            </a:endParaRPr>
          </a:p>
          <a:p>
            <a:r>
              <a:rPr lang="en-US" sz="2500" dirty="0" smtClean="0">
                <a:solidFill>
                  <a:srgbClr val="00B050"/>
                </a:solidFill>
                <a:hlinkClick r:id="rId2" action="ppaction://hlinksldjump"/>
              </a:rPr>
              <a:t>C) </a:t>
            </a:r>
            <a:r>
              <a:rPr lang="en-US" sz="2500" dirty="0" err="1" smtClean="0">
                <a:solidFill>
                  <a:srgbClr val="00B050"/>
                </a:solidFill>
                <a:hlinkClick r:id="rId2" action="ppaction://hlinksldjump"/>
              </a:rPr>
              <a:t>Ilya</a:t>
            </a:r>
            <a:r>
              <a:rPr lang="en-US" sz="2500" dirty="0" smtClean="0">
                <a:solidFill>
                  <a:srgbClr val="00B050"/>
                </a:solidFill>
                <a:hlinkClick r:id="rId2" action="ppaction://hlinksldjump"/>
              </a:rPr>
              <a:t> </a:t>
            </a:r>
            <a:r>
              <a:rPr lang="en-US" sz="2500" dirty="0" err="1" smtClean="0">
                <a:solidFill>
                  <a:srgbClr val="00B050"/>
                </a:solidFill>
                <a:hlinkClick r:id="rId2" action="ppaction://hlinksldjump"/>
              </a:rPr>
              <a:t>Muromets</a:t>
            </a:r>
            <a:endParaRPr lang="en-US" sz="2500" dirty="0" smtClean="0">
              <a:solidFill>
                <a:srgbClr val="00B050"/>
              </a:solidFill>
            </a:endParaRPr>
          </a:p>
          <a:p>
            <a:r>
              <a:rPr lang="en-US" sz="2500" dirty="0" smtClean="0">
                <a:solidFill>
                  <a:srgbClr val="00B050"/>
                </a:solidFill>
                <a:hlinkClick r:id="rId2" action="ppaction://hlinksldjump"/>
              </a:rPr>
              <a:t>D) V. V. Putin </a:t>
            </a:r>
            <a:endParaRPr lang="ru-RU" sz="25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000" dirty="0" smtClean="0">
                <a:latin typeface="Action Is, Shaded JL" pitchFamily="2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№1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</a:t>
            </a:r>
            <a:r>
              <a:rPr lang="en-US" dirty="0" smtClean="0">
                <a:solidFill>
                  <a:srgbClr val="00B050"/>
                </a:solidFill>
              </a:rPr>
              <a:t>ho </a:t>
            </a:r>
            <a:r>
              <a:rPr lang="en-US" dirty="0" smtClean="0">
                <a:solidFill>
                  <a:srgbClr val="00B050"/>
                </a:solidFill>
              </a:rPr>
              <a:t>retired from his </a:t>
            </a:r>
            <a:r>
              <a:rPr lang="en-US" dirty="0" smtClean="0">
                <a:solidFill>
                  <a:srgbClr val="00B050"/>
                </a:solidFill>
              </a:rPr>
              <a:t>grandparents?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A)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Tom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Thumb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B</a:t>
            </a:r>
            <a:r>
              <a:rPr lang="en-US" dirty="0" smtClean="0">
                <a:solidFill>
                  <a:srgbClr val="00B050"/>
                </a:solidFill>
              </a:rPr>
              <a:t>)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Tom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Sawyer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C)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Oliver Twist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D</a:t>
            </a:r>
            <a:r>
              <a:rPr lang="en-US" dirty="0" smtClean="0">
                <a:solidFill>
                  <a:srgbClr val="00B050"/>
                </a:solidFill>
              </a:rPr>
              <a:t>) </a:t>
            </a:r>
            <a:r>
              <a:rPr lang="en-US" dirty="0" err="1" smtClean="0">
                <a:solidFill>
                  <a:srgbClr val="00B050"/>
                </a:solidFill>
                <a:hlinkClick r:id="rId3" action="ppaction://hlinksldjump"/>
              </a:rPr>
              <a:t>Kolobok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400" dirty="0" smtClean="0">
                <a:latin typeface="Action Is, Shaded JL" pitchFamily="2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№</a:t>
            </a:r>
            <a:r>
              <a:rPr lang="en-US" sz="4400" dirty="0" smtClean="0">
                <a:solidFill>
                  <a:srgbClr val="FF0000"/>
                </a:solidFill>
              </a:rPr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Who was a friend of Ivan </a:t>
            </a:r>
            <a:r>
              <a:rPr lang="en-US" dirty="0" err="1" smtClean="0">
                <a:solidFill>
                  <a:srgbClr val="00B050"/>
                </a:solidFill>
              </a:rPr>
              <a:t>Tsarevich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Spider-man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B) Batman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C) Grey Wolf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Grandfather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800" dirty="0" smtClean="0">
                <a:latin typeface="Action Is, Shaded JL" pitchFamily="2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№</a:t>
            </a:r>
            <a:r>
              <a:rPr lang="en-US" sz="4800" dirty="0" smtClean="0">
                <a:solidFill>
                  <a:srgbClr val="FF0000"/>
                </a:solidFill>
              </a:rPr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Who froze tail in ice </a:t>
            </a:r>
            <a:r>
              <a:rPr lang="en-US" dirty="0" smtClean="0">
                <a:solidFill>
                  <a:srgbClr val="00B050"/>
                </a:solidFill>
              </a:rPr>
              <a:t>hole?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Red fox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Grey wolf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C) The cat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</a:t>
            </a:r>
            <a:r>
              <a:rPr lang="en-US" dirty="0" err="1" smtClean="0">
                <a:solidFill>
                  <a:srgbClr val="00B050"/>
                </a:solidFill>
                <a:hlinkClick r:id="rId2" action="ppaction://hlinksldjump"/>
              </a:rPr>
              <a:t>Kolobok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400" dirty="0" smtClean="0">
                <a:latin typeface="Action Is, Shaded JL" pitchFamily="2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№</a:t>
            </a:r>
            <a:r>
              <a:rPr lang="en-US" sz="4400" dirty="0" smtClean="0">
                <a:solidFill>
                  <a:srgbClr val="FF0000"/>
                </a:solidFill>
              </a:rPr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From which it soldier cooked </a:t>
            </a:r>
            <a:r>
              <a:rPr lang="en-US" dirty="0" smtClean="0">
                <a:solidFill>
                  <a:srgbClr val="00B050"/>
                </a:solidFill>
              </a:rPr>
              <a:t>porridge?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) 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Axe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Meat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C) Water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D) The Cat</a:t>
            </a:r>
            <a:endParaRPr lang="en-US" dirty="0" smtClean="0">
              <a:solidFill>
                <a:srgbClr val="00B050"/>
              </a:solidFill>
            </a:endParaRPr>
          </a:p>
          <a:p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800" dirty="0" smtClean="0">
                <a:latin typeface="Action Is, Shaded JL" pitchFamily="2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№</a:t>
            </a:r>
            <a:r>
              <a:rPr lang="en-US" sz="4800" dirty="0" smtClean="0">
                <a:solidFill>
                  <a:srgbClr val="FF0000"/>
                </a:solidFill>
              </a:rPr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How many </a:t>
            </a:r>
            <a:r>
              <a:rPr lang="en-US" dirty="0" smtClean="0">
                <a:solidFill>
                  <a:srgbClr val="00B050"/>
                </a:solidFill>
              </a:rPr>
              <a:t>wishes performed </a:t>
            </a:r>
            <a:r>
              <a:rPr lang="en-US" dirty="0" smtClean="0">
                <a:solidFill>
                  <a:srgbClr val="00B050"/>
                </a:solidFill>
              </a:rPr>
              <a:t>Goldfish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1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B) 2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C) 3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Infinity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21455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14000" dirty="0" smtClean="0">
                <a:solidFill>
                  <a:srgbClr val="00B0F0"/>
                </a:solidFill>
              </a:rPr>
              <a:t>The End</a:t>
            </a:r>
            <a:endParaRPr lang="ru-RU" sz="14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72330" y="5500702"/>
            <a:ext cx="1928826" cy="121444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Made by: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Kovalev</a:t>
            </a:r>
            <a:r>
              <a:rPr lang="en-US" dirty="0" smtClean="0">
                <a:solidFill>
                  <a:srgbClr val="FF0000"/>
                </a:solidFill>
              </a:rPr>
              <a:t> M.</a:t>
            </a:r>
          </a:p>
          <a:p>
            <a:pPr>
              <a:buNone/>
            </a:pPr>
            <a:r>
              <a:rPr lang="en-US" dirty="0" err="1" smtClean="0">
                <a:solidFill>
                  <a:srgbClr val="FF0000"/>
                </a:solidFill>
              </a:rPr>
              <a:t>Kovalev</a:t>
            </a:r>
            <a:r>
              <a:rPr lang="en-US" dirty="0" smtClean="0">
                <a:solidFill>
                  <a:srgbClr val="FF0000"/>
                </a:solidFill>
              </a:rPr>
              <a:t> D.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800" dirty="0" smtClean="0">
                <a:latin typeface="Action Is, Shaded JL" pitchFamily="2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№</a:t>
            </a:r>
            <a:r>
              <a:rPr lang="en-US" sz="4800" dirty="0" smtClean="0">
                <a:solidFill>
                  <a:srgbClr val="FF0000"/>
                </a:solidFill>
              </a:rPr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How many </a:t>
            </a:r>
            <a:r>
              <a:rPr lang="en-US" dirty="0" smtClean="0">
                <a:solidFill>
                  <a:srgbClr val="00B050"/>
                </a:solidFill>
              </a:rPr>
              <a:t>sisters </a:t>
            </a:r>
            <a:r>
              <a:rPr lang="en-US" dirty="0" smtClean="0">
                <a:solidFill>
                  <a:srgbClr val="00B050"/>
                </a:solidFill>
              </a:rPr>
              <a:t>was a </a:t>
            </a:r>
            <a:r>
              <a:rPr lang="en-US" dirty="0" err="1" smtClean="0">
                <a:solidFill>
                  <a:srgbClr val="00B050"/>
                </a:solidFill>
              </a:rPr>
              <a:t>Zolushka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1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2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C) 3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4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736"/>
            <a:ext cx="5114932" cy="3725866"/>
          </a:xfrm>
        </p:spPr>
        <p:txBody>
          <a:bodyPr>
            <a:normAutofit/>
          </a:bodyPr>
          <a:lstStyle/>
          <a:p>
            <a:r>
              <a:rPr lang="en-US" sz="14000" dirty="0" smtClean="0">
                <a:solidFill>
                  <a:srgbClr val="92D050"/>
                </a:solidFill>
              </a:rPr>
              <a:t>RIGHT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000892" y="5929330"/>
            <a:ext cx="2000264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NEXT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 smtClean="0">
                <a:solidFill>
                  <a:srgbClr val="00B0F0"/>
                </a:solidFill>
                <a:latin typeface="Baveuse" pitchFamily="2" charset="0"/>
              </a:rPr>
              <a:t>Question</a:t>
            </a:r>
            <a:r>
              <a:rPr lang="en-US" sz="4400" dirty="0" smtClean="0">
                <a:latin typeface="Action Is, Shaded JL" pitchFamily="2" charset="0"/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№</a:t>
            </a:r>
            <a:r>
              <a:rPr lang="en-US" sz="4400" dirty="0" smtClean="0">
                <a:solidFill>
                  <a:srgbClr val="FF0000"/>
                </a:solidFill>
              </a:rPr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Who caught a goldfish</a:t>
            </a:r>
            <a:r>
              <a:rPr lang="en-US" dirty="0" smtClean="0">
                <a:solidFill>
                  <a:srgbClr val="00B050"/>
                </a:solidFill>
              </a:rPr>
              <a:t>?</a:t>
            </a: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A) </a:t>
            </a:r>
            <a:r>
              <a:rPr lang="en-US" dirty="0" err="1" smtClean="0">
                <a:solidFill>
                  <a:srgbClr val="00B050"/>
                </a:solidFill>
                <a:hlinkClick r:id="rId2" action="ppaction://hlinksldjump"/>
              </a:rPr>
              <a:t>Emelya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3" action="ppaction://hlinksldjump"/>
              </a:rPr>
              <a:t>B) Grandfather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C) </a:t>
            </a:r>
            <a:r>
              <a:rPr lang="en-US" dirty="0" err="1" smtClean="0">
                <a:solidFill>
                  <a:srgbClr val="00B050"/>
                </a:solidFill>
                <a:hlinkClick r:id="rId2" action="ppaction://hlinksldjump"/>
              </a:rPr>
              <a:t>Dobrinya</a:t>
            </a:r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 </a:t>
            </a:r>
            <a:r>
              <a:rPr lang="en-US" dirty="0" err="1" smtClean="0">
                <a:solidFill>
                  <a:srgbClr val="00B050"/>
                </a:solidFill>
                <a:hlinkClick r:id="rId2" action="ppaction://hlinksldjump"/>
              </a:rPr>
              <a:t>Nikitich</a:t>
            </a:r>
            <a:endParaRPr lang="en-US" dirty="0" smtClean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  <a:hlinkClick r:id="rId2" action="ppaction://hlinksldjump"/>
              </a:rPr>
              <a:t>D) Lev Tolstoy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86058"/>
            <a:ext cx="7467600" cy="1143000"/>
          </a:xfrm>
        </p:spPr>
        <p:txBody>
          <a:bodyPr>
            <a:noAutofit/>
          </a:bodyPr>
          <a:lstStyle/>
          <a:p>
            <a:r>
              <a:rPr lang="en-US" sz="14000" dirty="0" smtClean="0">
                <a:solidFill>
                  <a:srgbClr val="FF0000"/>
                </a:solidFill>
              </a:rPr>
              <a:t>WRONG</a:t>
            </a:r>
            <a:endParaRPr lang="ru-RU" sz="1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86578" y="5715016"/>
            <a:ext cx="2000264" cy="8572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solidFill>
                  <a:srgbClr val="92D050"/>
                </a:solidFill>
                <a:hlinkClick r:id="rId2" action="ppaction://hlinksldjump"/>
              </a:rPr>
              <a:t>AGAIN</a:t>
            </a:r>
            <a:endParaRPr lang="ru-RU" sz="4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65</TotalTime>
  <Words>297</Words>
  <Application>Microsoft Office PowerPoint</Application>
  <PresentationFormat>Экран (4:3)</PresentationFormat>
  <Paragraphs>106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Техническая</vt:lpstr>
      <vt:lpstr>Russian Fairy tales</vt:lpstr>
      <vt:lpstr>Question №1</vt:lpstr>
      <vt:lpstr>WRONG</vt:lpstr>
      <vt:lpstr>RIGHT</vt:lpstr>
      <vt:lpstr>Question №2</vt:lpstr>
      <vt:lpstr>WRONG</vt:lpstr>
      <vt:lpstr>RIGHT</vt:lpstr>
      <vt:lpstr>Question №3</vt:lpstr>
      <vt:lpstr>WRONG</vt:lpstr>
      <vt:lpstr>RIGHT</vt:lpstr>
      <vt:lpstr>Question №4</vt:lpstr>
      <vt:lpstr>WRONG</vt:lpstr>
      <vt:lpstr>RIGHT</vt:lpstr>
      <vt:lpstr>Question №5</vt:lpstr>
      <vt:lpstr>WRONG</vt:lpstr>
      <vt:lpstr>RIGHT</vt:lpstr>
      <vt:lpstr>Question №6</vt:lpstr>
      <vt:lpstr>WRONG</vt:lpstr>
      <vt:lpstr>RIGHT</vt:lpstr>
      <vt:lpstr>Question №7</vt:lpstr>
      <vt:lpstr>WRONG</vt:lpstr>
      <vt:lpstr>RIGHT</vt:lpstr>
      <vt:lpstr>Question №8</vt:lpstr>
      <vt:lpstr>WRONG</vt:lpstr>
      <vt:lpstr>RIGHT</vt:lpstr>
      <vt:lpstr>Question №9</vt:lpstr>
      <vt:lpstr>WRONG</vt:lpstr>
      <vt:lpstr>RIGHT</vt:lpstr>
      <vt:lpstr>Question №10</vt:lpstr>
      <vt:lpstr>WRONG</vt:lpstr>
      <vt:lpstr>RIGHT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Russian Fairy tales</dc:title>
  <dc:creator>Андрей</dc:creator>
  <cp:lastModifiedBy>Андрей</cp:lastModifiedBy>
  <cp:revision>7</cp:revision>
  <dcterms:created xsi:type="dcterms:W3CDTF">2013-10-24T08:21:54Z</dcterms:created>
  <dcterms:modified xsi:type="dcterms:W3CDTF">2013-10-24T09:27:06Z</dcterms:modified>
</cp:coreProperties>
</file>